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40"/>
  </p:normalViewPr>
  <p:slideViewPr>
    <p:cSldViewPr snapToGrid="0" snapToObjects="1">
      <p:cViewPr varScale="1">
        <p:scale>
          <a:sx n="90" d="100"/>
          <a:sy n="90" d="100"/>
        </p:scale>
        <p:origin x="2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551A46-F419-524B-9D47-A665BF8FF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222586-A7EB-4245-89BD-164AC717D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DB4090-10DA-3E4D-8C73-2038F6970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337D-831C-A042-A294-D40FC8A36C77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29A042-6EA1-A644-8691-AC985BCDE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286316-1A38-DC4F-8CC1-3255286EA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D3D9-5D34-CE4C-B29F-2B59F9207A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571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EA40C-E46C-F248-ACC3-4CF84D5A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9B489D-E15D-0F43-B8C4-932D90FC1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B739BE-963C-3D47-9EDE-A6945909F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337D-831C-A042-A294-D40FC8A36C77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C9F75F-08BE-B548-A5B7-0C7713386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E14F7D-37E6-EE46-8C8C-F3363A2F9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D3D9-5D34-CE4C-B29F-2B59F9207A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41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3C58645-82CF-1A40-96B4-B74DC98B7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D9944C-C5EE-3940-A744-A7EB54FFA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034871-D01A-F648-8F1A-A1B7D9928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337D-831C-A042-A294-D40FC8A36C77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D7C0B6-8A76-4B4A-BB31-760B4B70C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6063D4-FC68-4947-8B5E-54837323E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D3D9-5D34-CE4C-B29F-2B59F9207A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458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256FF-6998-4E4B-B39E-31AB6668B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154161-AA90-0D4E-BD32-7291CA071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59CBEF-0D13-A84E-8570-43A59E4C2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337D-831C-A042-A294-D40FC8A36C77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D82239-DECF-744B-81A3-8264753E5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4EEBD6-C6E1-8E46-A6CE-9B99C0342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D3D9-5D34-CE4C-B29F-2B59F9207A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02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7D598E-77D3-5E40-A9D6-E600868E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46AEB8-E22A-7E44-914C-4A1FBDFFD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F51945-B3CA-4848-96BC-0B7848548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337D-831C-A042-A294-D40FC8A36C77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E9BAE8-0D3A-154D-89C5-1E3419D61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F59A4A-7CA1-384A-BC45-E2492DB1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D3D9-5D34-CE4C-B29F-2B59F9207A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29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0A235D-5176-D34F-A6D3-CCD4F02B4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398A45-FC06-BD45-97C9-76EB762E2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EE42FC-3DE7-2246-B948-800B1F5F0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8010F9-6BD9-014B-BEE1-759F76467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337D-831C-A042-A294-D40FC8A36C77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658176-026C-D049-B5A7-7C06BB4B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B8B58A-96D0-7A48-BD6A-6DEDC82BC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D3D9-5D34-CE4C-B29F-2B59F9207A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84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296E6E-829A-1D4C-B8B8-61B8B6A8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2C56AB-018C-8547-89F1-D2EC86F27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F756A0-4903-F046-849B-B01520235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F06936A-3A34-614A-8EF5-3B2B289E8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5F747D9-1920-2341-A1C7-43D449B597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DA97EE6-F881-A043-93A9-3C2AA0A48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337D-831C-A042-A294-D40FC8A36C77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7156A95-7A73-CD4F-8D95-10DDC458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229A317-6831-FF48-ABDD-E2DC435C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D3D9-5D34-CE4C-B29F-2B59F9207A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4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C00AAE-FDD4-1B47-BA8B-C6DF0083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6962D2A-D064-4E49-A65C-324AF7F8A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337D-831C-A042-A294-D40FC8A36C77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85F701-9AE0-474C-A63E-6FAE246B1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AA59FB-50A5-104D-81DC-8F0977F5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D3D9-5D34-CE4C-B29F-2B59F9207A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79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731B3AE-DEEE-4B4D-8931-D2E009398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337D-831C-A042-A294-D40FC8A36C77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4AB131-9AD4-8D42-8713-886101B2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99289C-230F-524C-B454-F3613B37F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D3D9-5D34-CE4C-B29F-2B59F9207A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573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5026B9-2761-FC45-A5BB-1E99AA32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C69B38-0171-DF42-9809-6C8616CFC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D88868-8C4E-4049-B432-19B6BFF33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6191C6-1E33-AC43-BCCC-7A7BCA2D2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337D-831C-A042-A294-D40FC8A36C77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D7BA23-7B36-B845-B5CA-21D9C3E96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92F1CC-EAC4-784D-A13E-CF9F1B62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D3D9-5D34-CE4C-B29F-2B59F9207A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13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C1233-32FE-2D48-9765-70739B32E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A9E6C3-A033-174F-9ECF-F05BF7A7E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BDAD2B-96D3-0E4C-9A55-9115DEF3F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66ACCB-733E-7C41-97A6-14CAEFBC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337D-831C-A042-A294-D40FC8A36C77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9A784D-8020-0742-A108-AB439564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645B3F-F91D-2E46-8F11-48084523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D3D9-5D34-CE4C-B29F-2B59F9207A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82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A3D5C2F-EBF9-D749-8F77-C8016EC1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DC909B-3B19-FF42-9809-CB3D81ADE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4C6B61-B9CD-6E48-9CCB-E65144670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2337D-831C-A042-A294-D40FC8A36C77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A99490-EB24-4442-8498-3C92FCFB6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F654B9-A886-1844-81A6-B78D12AB7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8D3D9-5D34-CE4C-B29F-2B59F9207A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73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-12-2021 - 10-00 - Claudia Stubenrauch" descr="10-12-2021 - 10-00 - Claudia Stubenrauch">
            <a:hlinkClick r:id="" action="ppaction://media"/>
            <a:extLst>
              <a:ext uri="{FF2B5EF4-FFF2-40B4-BE49-F238E27FC236}">
                <a16:creationId xmlns:a16="http://schemas.microsoft.com/office/drawing/2014/main" id="{7B1EA8A6-9A01-AD40-8398-FB61CCDC3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7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1</cp:revision>
  <dcterms:created xsi:type="dcterms:W3CDTF">2021-12-09T16:13:30Z</dcterms:created>
  <dcterms:modified xsi:type="dcterms:W3CDTF">2021-12-09T16:14:45Z</dcterms:modified>
</cp:coreProperties>
</file>